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9" r:id="rId6"/>
    <p:sldId id="267" r:id="rId7"/>
    <p:sldId id="270" r:id="rId8"/>
    <p:sldId id="268" r:id="rId9"/>
    <p:sldId id="271" r:id="rId1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grama&#10;&#10;Descrição gerada automaticamente">
            <a:extLst>
              <a:ext uri="{FF2B5EF4-FFF2-40B4-BE49-F238E27FC236}">
                <a16:creationId xmlns:a16="http://schemas.microsoft.com/office/drawing/2014/main" id="{9857992A-8321-40D0-91BF-545DFCAA3F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80993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7DE26674-4C7A-4873-8D61-5897A0D9C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445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grama, ao ar livre, edifício&#10;&#10;Descrição gerada automaticamente">
            <a:extLst>
              <a:ext uri="{FF2B5EF4-FFF2-40B4-BE49-F238E27FC236}">
                <a16:creationId xmlns:a16="http://schemas.microsoft.com/office/drawing/2014/main" id="{6C02A6D9-7BB2-4836-A6C3-61E08132E2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592920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7359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864B1E-6FD3-491D-8C35-DCDAD4104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LEVA-ME AO CALVÁRIO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11A7983-876C-457A-A2E1-1C0A220877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92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LEVA-ME AO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Senhor da glória, excelso Rei, </a:t>
            </a:r>
          </a:p>
          <a:p>
            <a:r>
              <a:rPr lang="pt-BR" dirty="0"/>
              <a:t>quero Te adorar, </a:t>
            </a:r>
          </a:p>
          <a:p>
            <a:r>
              <a:rPr lang="pt-BR" dirty="0"/>
              <a:t>E refletir sobre a Tua dor na cruz, </a:t>
            </a:r>
            <a:r>
              <a:rPr lang="pt-BR" dirty="0" err="1"/>
              <a:t>p’ra</a:t>
            </a:r>
            <a:r>
              <a:rPr lang="pt-BR" dirty="0"/>
              <a:t> me salvar.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LEVA-ME AO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CF8287E-BE9A-4138-9FAA-96E4CC737A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Leva-me ao Calvário! Como </a:t>
            </a:r>
          </a:p>
          <a:p>
            <a:r>
              <a:rPr lang="pt-BR" dirty="0"/>
              <a:t>esquecer a dor sem-fim? </a:t>
            </a:r>
          </a:p>
          <a:p>
            <a:r>
              <a:rPr lang="pt-BR" dirty="0"/>
              <a:t>Como esquecer Teu amor </a:t>
            </a:r>
          </a:p>
          <a:p>
            <a:r>
              <a:rPr lang="pt-BR" dirty="0"/>
              <a:t>por mim, na cruz, </a:t>
            </a:r>
          </a:p>
          <a:p>
            <a:r>
              <a:rPr lang="pt-BR" dirty="0" err="1"/>
              <a:t>p’ra</a:t>
            </a:r>
            <a:r>
              <a:rPr lang="pt-BR" dirty="0"/>
              <a:t> me salvar?</a:t>
            </a:r>
          </a:p>
        </p:txBody>
      </p:sp>
    </p:spTree>
    <p:extLst>
      <p:ext uri="{BB962C8B-B14F-4D97-AF65-F5344CB8AC3E}">
        <p14:creationId xmlns:p14="http://schemas.microsoft.com/office/powerpoint/2010/main" val="417034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LEVA-ME AO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Mostra-me a tumba em que </a:t>
            </a:r>
          </a:p>
          <a:p>
            <a:r>
              <a:rPr lang="pt-BR" dirty="0"/>
              <a:t>ficou Teu corpo a descansar. </a:t>
            </a:r>
          </a:p>
          <a:p>
            <a:r>
              <a:rPr lang="pt-BR" dirty="0"/>
              <a:t>Anjo de luz do Céu desceu, </a:t>
            </a:r>
          </a:p>
          <a:p>
            <a:r>
              <a:rPr lang="pt-BR" dirty="0"/>
              <a:t>só para Te guardar.</a:t>
            </a:r>
          </a:p>
        </p:txBody>
      </p:sp>
    </p:spTree>
    <p:extLst>
      <p:ext uri="{BB962C8B-B14F-4D97-AF65-F5344CB8AC3E}">
        <p14:creationId xmlns:p14="http://schemas.microsoft.com/office/powerpoint/2010/main" val="843357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LEVA-ME AO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CF8287E-BE9A-4138-9FAA-96E4CC737A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Leva-me ao Calvário! Como </a:t>
            </a:r>
          </a:p>
          <a:p>
            <a:r>
              <a:rPr lang="pt-BR" dirty="0"/>
              <a:t>esquecer a dor sem-fim? </a:t>
            </a:r>
          </a:p>
          <a:p>
            <a:r>
              <a:rPr lang="pt-BR" dirty="0"/>
              <a:t>Como esquecer Teu amor </a:t>
            </a:r>
          </a:p>
          <a:p>
            <a:r>
              <a:rPr lang="pt-BR" dirty="0"/>
              <a:t>por mim, na cruz, </a:t>
            </a:r>
          </a:p>
          <a:p>
            <a:r>
              <a:rPr lang="pt-BR" dirty="0" err="1"/>
              <a:t>p’ra</a:t>
            </a:r>
            <a:r>
              <a:rPr lang="pt-BR" dirty="0"/>
              <a:t> me salvar?</a:t>
            </a:r>
          </a:p>
        </p:txBody>
      </p:sp>
    </p:spTree>
    <p:extLst>
      <p:ext uri="{BB962C8B-B14F-4D97-AF65-F5344CB8AC3E}">
        <p14:creationId xmlns:p14="http://schemas.microsoft.com/office/powerpoint/2010/main" val="4212044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LEVA-ME AO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Tal qual Maria, eu quero </a:t>
            </a:r>
          </a:p>
          <a:p>
            <a:r>
              <a:rPr lang="pt-BR" dirty="0"/>
              <a:t>dar tudo a Ti, Jesus.</a:t>
            </a:r>
          </a:p>
          <a:p>
            <a:r>
              <a:rPr lang="pt-BR" dirty="0"/>
              <a:t>Sei que a tumba vazia está; </a:t>
            </a:r>
          </a:p>
          <a:p>
            <a:r>
              <a:rPr lang="pt-BR" dirty="0"/>
              <a:t>leva-me para a cruz. </a:t>
            </a:r>
          </a:p>
        </p:txBody>
      </p:sp>
    </p:spTree>
    <p:extLst>
      <p:ext uri="{BB962C8B-B14F-4D97-AF65-F5344CB8AC3E}">
        <p14:creationId xmlns:p14="http://schemas.microsoft.com/office/powerpoint/2010/main" val="1596030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LEVA-ME AO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CF8287E-BE9A-4138-9FAA-96E4CC737A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Leva-me ao Calvário! Como </a:t>
            </a:r>
          </a:p>
          <a:p>
            <a:r>
              <a:rPr lang="pt-BR" dirty="0"/>
              <a:t>esquecer a dor sem-fim? </a:t>
            </a:r>
          </a:p>
          <a:p>
            <a:r>
              <a:rPr lang="pt-BR" dirty="0"/>
              <a:t>Como esquecer Teu amor </a:t>
            </a:r>
          </a:p>
          <a:p>
            <a:r>
              <a:rPr lang="pt-BR" dirty="0"/>
              <a:t>por mim, na cruz, </a:t>
            </a:r>
          </a:p>
          <a:p>
            <a:r>
              <a:rPr lang="pt-BR" dirty="0" err="1"/>
              <a:t>p’ra</a:t>
            </a:r>
            <a:r>
              <a:rPr lang="pt-BR" dirty="0"/>
              <a:t> me salvar?</a:t>
            </a:r>
          </a:p>
        </p:txBody>
      </p:sp>
    </p:spTree>
    <p:extLst>
      <p:ext uri="{BB962C8B-B14F-4D97-AF65-F5344CB8AC3E}">
        <p14:creationId xmlns:p14="http://schemas.microsoft.com/office/powerpoint/2010/main" val="3865000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LEVA-ME AO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92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7B49A16-8765-4678-8395-70DE76F563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Como hei de então agradecer </a:t>
            </a:r>
          </a:p>
          <a:p>
            <a:r>
              <a:rPr lang="pt-BR" dirty="0"/>
              <a:t>pelo amor sem-par </a:t>
            </a:r>
          </a:p>
          <a:p>
            <a:r>
              <a:rPr lang="pt-BR" dirty="0" err="1"/>
              <a:t>DAquele</a:t>
            </a:r>
            <a:r>
              <a:rPr lang="pt-BR" dirty="0"/>
              <a:t> que por mim sofreu </a:t>
            </a:r>
          </a:p>
          <a:p>
            <a:r>
              <a:rPr lang="pt-BR" dirty="0"/>
              <a:t>na cruz, </a:t>
            </a:r>
            <a:r>
              <a:rPr lang="pt-BR" dirty="0" err="1"/>
              <a:t>p’ra</a:t>
            </a:r>
            <a:r>
              <a:rPr lang="pt-BR" dirty="0"/>
              <a:t> me salvar?</a:t>
            </a:r>
          </a:p>
        </p:txBody>
      </p:sp>
    </p:spTree>
    <p:extLst>
      <p:ext uri="{BB962C8B-B14F-4D97-AF65-F5344CB8AC3E}">
        <p14:creationId xmlns:p14="http://schemas.microsoft.com/office/powerpoint/2010/main" val="1646605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E3E50-D455-4E37-89BF-F60AE08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LEVA-ME AO CALVÁRIO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62D39-5C57-4B8E-B85D-FB2AB9863A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92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CF8287E-BE9A-4138-9FAA-96E4CC737A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Leva-me ao Calvário! Como </a:t>
            </a:r>
          </a:p>
          <a:p>
            <a:r>
              <a:rPr lang="pt-BR" dirty="0"/>
              <a:t>esquecer a dor sem-fim? </a:t>
            </a:r>
          </a:p>
          <a:p>
            <a:r>
              <a:rPr lang="pt-BR" dirty="0"/>
              <a:t>Como esquecer Teu amor </a:t>
            </a:r>
          </a:p>
          <a:p>
            <a:r>
              <a:rPr lang="pt-BR" dirty="0"/>
              <a:t>por mim, na cruz, </a:t>
            </a:r>
          </a:p>
          <a:p>
            <a:r>
              <a:rPr lang="pt-BR" dirty="0" err="1"/>
              <a:t>p’ra</a:t>
            </a:r>
            <a:r>
              <a:rPr lang="pt-BR" dirty="0"/>
              <a:t> me salvar?</a:t>
            </a:r>
          </a:p>
        </p:txBody>
      </p:sp>
    </p:spTree>
    <p:extLst>
      <p:ext uri="{BB962C8B-B14F-4D97-AF65-F5344CB8AC3E}">
        <p14:creationId xmlns:p14="http://schemas.microsoft.com/office/powerpoint/2010/main" val="2372034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224</Words>
  <Application>Microsoft Office PowerPoint</Application>
  <PresentationFormat>Apresentação na tela (16:9)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BentonSans Black</vt:lpstr>
      <vt:lpstr>BentonSans Bold</vt:lpstr>
      <vt:lpstr>BentonSans Regular</vt:lpstr>
      <vt:lpstr>Calibri</vt:lpstr>
      <vt:lpstr>Tema do Office</vt:lpstr>
      <vt:lpstr>LEVA-ME AO CALVÁRIO</vt:lpstr>
      <vt:lpstr>LEVA-ME AO CALVÁRIO</vt:lpstr>
      <vt:lpstr>LEVA-ME AO CALVÁRIO</vt:lpstr>
      <vt:lpstr>LEVA-ME AO CALVÁRIO</vt:lpstr>
      <vt:lpstr>LEVA-ME AO CALVÁRIO</vt:lpstr>
      <vt:lpstr>LEVA-ME AO CALVÁRIO</vt:lpstr>
      <vt:lpstr>LEVA-ME AO CALVÁRIO</vt:lpstr>
      <vt:lpstr>LEVA-ME AO CALVÁRIO</vt:lpstr>
      <vt:lpstr>LEVA-ME AO CALVÁRIO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2019-06-12T21:53:22Z</dcterms:modified>
</cp:coreProperties>
</file>

<file path=docProps/thumbnail.jpeg>
</file>